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  <p:sldMasterId id="2147483678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1951d52e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61951d52e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On a piece of paper with your name on it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1951d52e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61951d52e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1951d52e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61951d52e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Create a list on the board of student responses – do not correct or comment – simply record</a:t>
            </a:r>
            <a:endParaRPr/>
          </a:p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1951d52e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61951d52e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1951d52e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61951d52e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Dark matter pathways – George Smoot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1951d52e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61951d52e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Brain activity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61951d52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g61951d52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Sound wave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1951d52e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61951d52e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Pollen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1951d52e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61951d52e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Moon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1951d52e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" name="Google Shape;317;g61951d52e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Milky Way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1951d52e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61951d52e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Paranal Observatory – Northern Chile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1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4"/>
          <p:cNvGrpSpPr/>
          <p:nvPr/>
        </p:nvGrpSpPr>
        <p:grpSpPr>
          <a:xfrm>
            <a:off x="1" y="0"/>
            <a:ext cx="1728788" cy="5143500"/>
            <a:chOff x="0" y="0"/>
            <a:chExt cx="2305051" cy="6858000"/>
          </a:xfrm>
        </p:grpSpPr>
        <p:sp>
          <p:nvSpPr>
            <p:cNvPr id="100" name="Google Shape;100;p14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6" name="Google Shape;106;p14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7" name="Google Shape;107;p14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9" name="Google Shape;109;p14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0" name="Google Shape;110;p14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3" name="Google Shape;113;p14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5" name="Google Shape;115;p14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8" name="Google Shape;118;p14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1" name="Google Shape;121;p14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3" name="Google Shape;123;p14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5" name="Google Shape;125;p14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7" name="Google Shape;127;p14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1" name="Google Shape;131;p14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2" name="Google Shape;132;p14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4" name="Google Shape;134;p14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5" name="Google Shape;135;p14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7" name="Google Shape;137;p14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9" name="Google Shape;139;p14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2" name="Google Shape;142;p14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4" name="Google Shape;144;p14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7" name="Google Shape;147;p14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48" name="Google Shape;148;p14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51" name="Google Shape;151;p14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53" name="Google Shape;153;p14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4"/>
          <p:cNvSpPr txBox="1">
            <a:spLocks noGrp="1"/>
          </p:cNvSpPr>
          <p:nvPr>
            <p:ph type="ctrTitle"/>
          </p:nvPr>
        </p:nvSpPr>
        <p:spPr>
          <a:xfrm>
            <a:off x="1407319" y="841772"/>
            <a:ext cx="65937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>
            <a:off x="1407319" y="2701528"/>
            <a:ext cx="6593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875"/>
              <a:buNone/>
              <a:defRPr sz="1500" cap="none">
                <a:solidFill>
                  <a:schemeClr val="lt2"/>
                </a:solidFill>
              </a:defRPr>
            </a:lvl1pPr>
            <a:lvl2pPr lvl="1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/>
            </a:lvl2pPr>
            <a:lvl3pPr lvl="2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3pPr>
            <a:lvl4pPr lvl="3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4pPr>
            <a:lvl5pPr lvl="4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5pPr>
            <a:lvl6pPr lvl="5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6pPr>
            <a:lvl7pPr lvl="6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7pPr>
            <a:lvl8pPr lvl="7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8pPr>
            <a:lvl9pPr lvl="8" algn="ctr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9pPr>
          </a:lstStyle>
          <a:p>
            <a:endParaRPr/>
          </a:p>
        </p:txBody>
      </p:sp>
      <p:sp>
        <p:nvSpPr>
          <p:cNvPr id="156" name="Google Shape;156;p14"/>
          <p:cNvSpPr txBox="1">
            <a:spLocks noGrp="1"/>
          </p:cNvSpPr>
          <p:nvPr>
            <p:ph type="dt" idx="10"/>
          </p:nvPr>
        </p:nvSpPr>
        <p:spPr>
          <a:xfrm>
            <a:off x="5308133" y="405765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4"/>
          <p:cNvSpPr txBox="1">
            <a:spLocks noGrp="1"/>
          </p:cNvSpPr>
          <p:nvPr>
            <p:ph type="ftr" idx="11"/>
          </p:nvPr>
        </p:nvSpPr>
        <p:spPr>
          <a:xfrm>
            <a:off x="1407318" y="4057651"/>
            <a:ext cx="384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4"/>
          <p:cNvSpPr txBox="1">
            <a:spLocks noGrp="1"/>
          </p:cNvSpPr>
          <p:nvPr>
            <p:ph type="sldNum" idx="12"/>
          </p:nvPr>
        </p:nvSpPr>
        <p:spPr>
          <a:xfrm>
            <a:off x="7422684" y="4057650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/>
            </a:lvl1pPr>
            <a:lvl2pPr marL="914400" lvl="1" indent="-3175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5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>
            <a:spLocks noGrp="1"/>
          </p:cNvSpPr>
          <p:nvPr>
            <p:ph type="title"/>
          </p:nvPr>
        </p:nvSpPr>
        <p:spPr>
          <a:xfrm>
            <a:off x="856058" y="1064420"/>
            <a:ext cx="74295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body" idx="1"/>
          </p:nvPr>
        </p:nvSpPr>
        <p:spPr>
          <a:xfrm>
            <a:off x="856058" y="3318272"/>
            <a:ext cx="7429500" cy="10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36588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body" idx="2"/>
          </p:nvPr>
        </p:nvSpPr>
        <p:spPr>
          <a:xfrm>
            <a:off x="4629151" y="1687114"/>
            <a:ext cx="36564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856058" y="464345"/>
            <a:ext cx="74295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1027515" y="1687115"/>
            <a:ext cx="3487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body" idx="2"/>
          </p:nvPr>
        </p:nvSpPr>
        <p:spPr>
          <a:xfrm>
            <a:off x="856058" y="2305048"/>
            <a:ext cx="36588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body" idx="3"/>
          </p:nvPr>
        </p:nvSpPr>
        <p:spPr>
          <a:xfrm>
            <a:off x="4800606" y="1687114"/>
            <a:ext cx="34851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body" idx="4"/>
          </p:nvPr>
        </p:nvSpPr>
        <p:spPr>
          <a:xfrm>
            <a:off x="4629150" y="2305048"/>
            <a:ext cx="3656400" cy="20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60029" y="457201"/>
            <a:ext cx="28920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3867150" y="444499"/>
            <a:ext cx="4418400" cy="38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body" idx="2"/>
          </p:nvPr>
        </p:nvSpPr>
        <p:spPr>
          <a:xfrm>
            <a:off x="860029" y="1687114"/>
            <a:ext cx="28920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4450800" cy="12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3"/>
          <p:cNvSpPr>
            <a:spLocks noGrp="1"/>
          </p:cNvSpPr>
          <p:nvPr>
            <p:ph type="pic" idx="2"/>
          </p:nvPr>
        </p:nvSpPr>
        <p:spPr>
          <a:xfrm>
            <a:off x="5535541" y="457201"/>
            <a:ext cx="2750100" cy="38862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625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856058" y="1687114"/>
            <a:ext cx="44508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56058" y="3228499"/>
            <a:ext cx="7434300" cy="6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wentieth Century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4"/>
          <p:cNvSpPr>
            <a:spLocks noGrp="1"/>
          </p:cNvSpPr>
          <p:nvPr>
            <p:ph type="pic" idx="2"/>
          </p:nvPr>
        </p:nvSpPr>
        <p:spPr>
          <a:xfrm>
            <a:off x="856058" y="454819"/>
            <a:ext cx="7434300" cy="2474700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856024" y="3843015"/>
            <a:ext cx="74331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4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>
            <a:spLocks noGrp="1"/>
          </p:cNvSpPr>
          <p:nvPr>
            <p:ph type="title"/>
          </p:nvPr>
        </p:nvSpPr>
        <p:spPr>
          <a:xfrm>
            <a:off x="856093" y="457200"/>
            <a:ext cx="7429500" cy="2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5"/>
          <p:cNvSpPr txBox="1">
            <a:spLocks noGrp="1"/>
          </p:cNvSpPr>
          <p:nvPr>
            <p:ph type="body" idx="1"/>
          </p:nvPr>
        </p:nvSpPr>
        <p:spPr>
          <a:xfrm>
            <a:off x="856058" y="3314700"/>
            <a:ext cx="74283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100" cy="20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6"/>
          <p:cNvSpPr txBox="1">
            <a:spLocks noGrp="1"/>
          </p:cNvSpPr>
          <p:nvPr>
            <p:ph type="body" idx="1"/>
          </p:nvPr>
        </p:nvSpPr>
        <p:spPr>
          <a:xfrm>
            <a:off x="1290484" y="2524168"/>
            <a:ext cx="65643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30" name="Google Shape;230;p26"/>
          <p:cNvSpPr txBox="1">
            <a:spLocks noGrp="1"/>
          </p:cNvSpPr>
          <p:nvPr>
            <p:ph type="body" idx="2"/>
          </p:nvPr>
        </p:nvSpPr>
        <p:spPr>
          <a:xfrm>
            <a:off x="856058" y="3232439"/>
            <a:ext cx="74295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6"/>
          <p:cNvSpPr txBox="1"/>
          <p:nvPr/>
        </p:nvSpPr>
        <p:spPr>
          <a:xfrm>
            <a:off x="677634" y="549295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235" name="Google Shape;235;p26"/>
          <p:cNvSpPr txBox="1"/>
          <p:nvPr/>
        </p:nvSpPr>
        <p:spPr>
          <a:xfrm>
            <a:off x="7903028" y="2073729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title"/>
          </p:nvPr>
        </p:nvSpPr>
        <p:spPr>
          <a:xfrm>
            <a:off x="856058" y="1600531"/>
            <a:ext cx="7429500" cy="18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body" idx="1"/>
          </p:nvPr>
        </p:nvSpPr>
        <p:spPr>
          <a:xfrm>
            <a:off x="856023" y="3493241"/>
            <a:ext cx="74283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>
            <a:spLocks noGrp="1"/>
          </p:cNvSpPr>
          <p:nvPr>
            <p:ph type="title"/>
          </p:nvPr>
        </p:nvSpPr>
        <p:spPr>
          <a:xfrm>
            <a:off x="856060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body" idx="1"/>
          </p:nvPr>
        </p:nvSpPr>
        <p:spPr>
          <a:xfrm>
            <a:off x="856058" y="2005847"/>
            <a:ext cx="23976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2"/>
          </p:nvPr>
        </p:nvSpPr>
        <p:spPr>
          <a:xfrm>
            <a:off x="845939" y="2520197"/>
            <a:ext cx="24066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body" idx="3"/>
          </p:nvPr>
        </p:nvSpPr>
        <p:spPr>
          <a:xfrm>
            <a:off x="3386075" y="2008226"/>
            <a:ext cx="23883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body" idx="4"/>
          </p:nvPr>
        </p:nvSpPr>
        <p:spPr>
          <a:xfrm>
            <a:off x="3378160" y="2522576"/>
            <a:ext cx="23970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body" idx="5"/>
          </p:nvPr>
        </p:nvSpPr>
        <p:spPr>
          <a:xfrm>
            <a:off x="5889332" y="2005847"/>
            <a:ext cx="23961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6"/>
          </p:nvPr>
        </p:nvSpPr>
        <p:spPr>
          <a:xfrm>
            <a:off x="5889332" y="2520197"/>
            <a:ext cx="2396100" cy="18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56059" y="457200"/>
            <a:ext cx="7429500" cy="14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body" idx="1"/>
          </p:nvPr>
        </p:nvSpPr>
        <p:spPr>
          <a:xfrm>
            <a:off x="856060" y="3303447"/>
            <a:ext cx="23964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6" name="Google Shape;256;p29"/>
          <p:cNvSpPr>
            <a:spLocks noGrp="1"/>
          </p:cNvSpPr>
          <p:nvPr>
            <p:ph type="pic" idx="2"/>
          </p:nvPr>
        </p:nvSpPr>
        <p:spPr>
          <a:xfrm>
            <a:off x="856060" y="2000249"/>
            <a:ext cx="239640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3"/>
          </p:nvPr>
        </p:nvSpPr>
        <p:spPr>
          <a:xfrm>
            <a:off x="856060" y="3735644"/>
            <a:ext cx="2396400" cy="6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4"/>
          </p:nvPr>
        </p:nvSpPr>
        <p:spPr>
          <a:xfrm>
            <a:off x="3366790" y="3303447"/>
            <a:ext cx="24003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59" name="Google Shape;259;p29"/>
          <p:cNvSpPr>
            <a:spLocks noGrp="1"/>
          </p:cNvSpPr>
          <p:nvPr>
            <p:ph type="pic" idx="5"/>
          </p:nvPr>
        </p:nvSpPr>
        <p:spPr>
          <a:xfrm>
            <a:off x="3366790" y="2000249"/>
            <a:ext cx="239910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6"/>
          </p:nvPr>
        </p:nvSpPr>
        <p:spPr>
          <a:xfrm>
            <a:off x="3365695" y="3735643"/>
            <a:ext cx="24003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7"/>
          </p:nvPr>
        </p:nvSpPr>
        <p:spPr>
          <a:xfrm>
            <a:off x="5889426" y="3303446"/>
            <a:ext cx="23931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0" cap="none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None/>
              <a:defRPr sz="1500" b="1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None/>
              <a:defRPr sz="1350" b="1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 b="1"/>
            </a:lvl9pPr>
          </a:lstStyle>
          <a:p>
            <a:endParaRPr/>
          </a:p>
        </p:txBody>
      </p:sp>
      <p:sp>
        <p:nvSpPr>
          <p:cNvPr id="262" name="Google Shape;262;p29"/>
          <p:cNvSpPr>
            <a:spLocks noGrp="1"/>
          </p:cNvSpPr>
          <p:nvPr>
            <p:ph type="pic" idx="8"/>
          </p:nvPr>
        </p:nvSpPr>
        <p:spPr>
          <a:xfrm>
            <a:off x="5889332" y="2000249"/>
            <a:ext cx="2396100" cy="1143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9"/>
          </p:nvPr>
        </p:nvSpPr>
        <p:spPr>
          <a:xfrm>
            <a:off x="5889332" y="3735641"/>
            <a:ext cx="23961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313"/>
              <a:buNone/>
              <a:defRPr sz="1050"/>
            </a:lvl1pPr>
            <a:lvl2pPr marL="914400" lvl="1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2pPr>
            <a:lvl3pPr marL="1371600" lvl="2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938"/>
              <a:buNone/>
              <a:defRPr sz="750"/>
            </a:lvl3pPr>
            <a:lvl4pPr marL="1828800" lvl="3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4pPr>
            <a:lvl5pPr marL="2286000" lvl="4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5pPr>
            <a:lvl6pPr marL="2743200" lvl="5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6pPr>
            <a:lvl7pPr marL="3200400" lvl="6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7pPr>
            <a:lvl8pPr marL="3657600" lvl="7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8pPr>
            <a:lvl9pPr marL="4114800" lvl="8" indent="-2286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844"/>
              <a:buNone/>
              <a:defRPr sz="675"/>
            </a:lvl9pPr>
          </a:lstStyle>
          <a:p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1"/>
          </p:nvPr>
        </p:nvSpPr>
        <p:spPr>
          <a:xfrm rot="5400000">
            <a:off x="3242709" y="-699535"/>
            <a:ext cx="2656200" cy="74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30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 rot="5400000">
            <a:off x="5590509" y="1648350"/>
            <a:ext cx="3886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 rot="5400000">
            <a:off x="1818750" y="-505350"/>
            <a:ext cx="3886200" cy="5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1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descr="\\DROBO-FS\QuickDrops\JB\PPTX NG\Droplets\LightingOverlay.png"/>
          <p:cNvPicPr preferRelativeResize="0"/>
          <p:nvPr/>
        </p:nvPicPr>
        <p:blipFill rotWithShape="1">
          <a:blip r:embed="rId21">
            <a:alphaModFix amt="30000"/>
          </a:blip>
          <a:srcRect/>
          <a:stretch/>
        </p:blipFill>
        <p:spPr>
          <a:xfrm>
            <a:off x="1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13"/>
          <p:cNvGrpSpPr/>
          <p:nvPr/>
        </p:nvGrpSpPr>
        <p:grpSpPr>
          <a:xfrm>
            <a:off x="-10716" y="0"/>
            <a:ext cx="9040416" cy="5143500"/>
            <a:chOff x="-14288" y="0"/>
            <a:chExt cx="12053888" cy="6858000"/>
          </a:xfrm>
        </p:grpSpPr>
        <p:grpSp>
          <p:nvGrpSpPr>
            <p:cNvPr id="53" name="Google Shape;53;p13"/>
            <p:cNvGrpSpPr/>
            <p:nvPr/>
          </p:nvGrpSpPr>
          <p:grpSpPr>
            <a:xfrm>
              <a:off x="-14288" y="0"/>
              <a:ext cx="1220788" cy="6858000"/>
              <a:chOff x="-14288" y="0"/>
              <a:chExt cx="1220788" cy="6858000"/>
            </a:xfrm>
          </p:grpSpPr>
          <p:sp>
            <p:nvSpPr>
              <p:cNvPr id="54" name="Google Shape;54;p13"/>
              <p:cNvSpPr/>
              <p:nvPr/>
            </p:nvSpPr>
            <p:spPr>
              <a:xfrm>
                <a:off x="114300" y="4763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1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1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58" name="Google Shape;58;p1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1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0" name="Google Shape;60;p1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1" name="Google Shape;61;p1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4" name="Google Shape;64;p1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65" name="Google Shape;65;p1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66" name="Google Shape;66;p1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7" name="Google Shape;67;p1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8" name="Google Shape;68;p1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69" name="Google Shape;69;p1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133350" y="4662488"/>
                <a:ext cx="23700" cy="2181300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2" name="Google Shape;72;p1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4" name="Google Shape;74;p1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6" name="Google Shape;76;p1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77" name="Google Shape;77;p1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80" name="Google Shape;80;p1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" name="Google Shape;81;p13"/>
            <p:cNvGrpSpPr/>
            <p:nvPr/>
          </p:nvGrpSpPr>
          <p:grpSpPr>
            <a:xfrm>
              <a:off x="11364912" y="0"/>
              <a:ext cx="674688" cy="6848475"/>
              <a:chOff x="11364912" y="0"/>
              <a:chExt cx="674688" cy="6848475"/>
            </a:xfrm>
          </p:grpSpPr>
          <p:sp>
            <p:nvSpPr>
              <p:cNvPr id="82" name="Google Shape;82;p1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83" name="Google Shape;83;p1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86" name="Google Shape;86;p1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88" name="Google Shape;88;p1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</p:sp>
          <p:sp>
            <p:nvSpPr>
              <p:cNvPr id="90" name="Google Shape;90;p1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>
                <a:off x="11939587" y="6596063"/>
                <a:ext cx="23700" cy="25230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856060" y="463888"/>
            <a:ext cx="7429500" cy="11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sz="2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856060" y="1687115"/>
            <a:ext cx="74295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1475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766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75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575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688"/>
              <a:buFont typeface="Arial"/>
              <a:buChar char="•"/>
              <a:defRPr sz="13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2385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194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13"/>
              <a:buFont typeface="Arial"/>
              <a:buChar char="•"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5592691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856059" y="4412457"/>
            <a:ext cx="4679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7707241" y="4412456"/>
            <a:ext cx="578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1506930" y="445025"/>
            <a:ext cx="7325400" cy="11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2"/>
                </a:solidFill>
              </a:rPr>
              <a:t>TAKE A MOMENT AND WRITE DOWN AN ANSWER TO THESE QUESTIONS:</a:t>
            </a:r>
            <a:endParaRPr sz="24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endParaRPr sz="2800">
              <a:solidFill>
                <a:schemeClr val="dk2"/>
              </a:solidFill>
            </a:endParaRPr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008052" y="1451727"/>
            <a:ext cx="78243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What is science?</a:t>
            </a:r>
            <a:endParaRPr sz="2800">
              <a:solidFill>
                <a:schemeClr val="dk1"/>
              </a:solidFill>
            </a:endParaRPr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What is the purpose of science?</a:t>
            </a: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What is religion?</a:t>
            </a:r>
            <a:endParaRPr/>
          </a:p>
          <a:p>
            <a:pPr marL="514350" lvl="0" indent="-514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AutoNum type="arabicPeriod"/>
            </a:pPr>
            <a:r>
              <a:rPr lang="en" sz="2800">
                <a:solidFill>
                  <a:schemeClr val="dk1"/>
                </a:solidFill>
              </a:rPr>
              <a:t>What is truth?</a:t>
            </a:r>
            <a:endParaRPr/>
          </a:p>
          <a:p>
            <a:pPr marL="51435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/>
              <a:t>What do you see in these pictures? 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800"/>
              <a:t>	Write down your thoughts. </a:t>
            </a:r>
            <a:endParaRPr sz="2800">
              <a:solidFill>
                <a:schemeClr val="dk1"/>
              </a:solidFill>
            </a:endParaRPr>
          </a:p>
          <a:p>
            <a:pPr marL="51435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wentieth Century"/>
              <a:buNone/>
            </a:pPr>
            <a:endParaRPr sz="2800">
              <a:solidFill>
                <a:schemeClr val="dk1"/>
              </a:solidFill>
            </a:endParaRPr>
          </a:p>
          <a:p>
            <a:pPr marL="514350" lvl="0" indent="-40005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3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34749" y="21797"/>
            <a:ext cx="1349501" cy="1058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2712" y="3075700"/>
            <a:ext cx="1349500" cy="134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16623" y="1095085"/>
            <a:ext cx="1349499" cy="105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03377" y="1058248"/>
            <a:ext cx="1137246" cy="11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40633" y="1058250"/>
            <a:ext cx="1700618" cy="113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77137" y="4425207"/>
            <a:ext cx="1700626" cy="72187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1"/>
          <p:cNvSpPr/>
          <p:nvPr/>
        </p:nvSpPr>
        <p:spPr>
          <a:xfrm>
            <a:off x="4977763" y="2391710"/>
            <a:ext cx="3713700" cy="20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connection between Science and Theology???</a:t>
            </a:r>
            <a:endParaRPr sz="3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2866121" y="1074137"/>
            <a:ext cx="1137245" cy="1202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452711" y="2107010"/>
            <a:ext cx="1349501" cy="1007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>
            <a:spLocks noGrp="1"/>
          </p:cNvSpPr>
          <p:nvPr>
            <p:ph type="title"/>
          </p:nvPr>
        </p:nvSpPr>
        <p:spPr>
          <a:xfrm>
            <a:off x="999240" y="445025"/>
            <a:ext cx="783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"/>
              <a:t>THINK ABOUT IT AND BE HONEST</a:t>
            </a:r>
            <a:endParaRPr/>
          </a:p>
        </p:txBody>
      </p:sp>
      <p:sp>
        <p:nvSpPr>
          <p:cNvPr id="343" name="Google Shape;343;p42"/>
          <p:cNvSpPr txBox="1">
            <a:spLocks noGrp="1"/>
          </p:cNvSpPr>
          <p:nvPr>
            <p:ph type="body" idx="1"/>
          </p:nvPr>
        </p:nvSpPr>
        <p:spPr>
          <a:xfrm>
            <a:off x="999241" y="1152475"/>
            <a:ext cx="724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sz="3600"/>
              <a:t>What has the Church done to support or suppress science?</a:t>
            </a:r>
            <a:endParaRPr/>
          </a:p>
        </p:txBody>
      </p:sp>
      <p:pic>
        <p:nvPicPr>
          <p:cNvPr id="344" name="Google Shape;344;p42" descr="Popinga: &lt;strong&gt;Einstein&lt;/strong&gt; cosmologo, e un manoscritto inedit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1447" y="2611224"/>
            <a:ext cx="3200211" cy="2176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92589" y="2010216"/>
            <a:ext cx="3152905" cy="262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755" y="0"/>
            <a:ext cx="64926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5349" y="20518"/>
            <a:ext cx="4845051" cy="5122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8775" y="0"/>
            <a:ext cx="6908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3175" y="0"/>
            <a:ext cx="527743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9348" y="0"/>
            <a:ext cx="68894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9798" y="0"/>
            <a:ext cx="564508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861" y="0"/>
            <a:ext cx="764356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37327"/>
            <a:ext cx="9144000" cy="4119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On-screen Show (16:9)</PresentationFormat>
  <Paragraphs>20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Twentieth Century</vt:lpstr>
      <vt:lpstr>Simple Light</vt:lpstr>
      <vt:lpstr>Circuit</vt:lpstr>
      <vt:lpstr>TAKE A MOMENT AND WRITE DOWN AN ANSWER TO THESE QUESTIONS: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THINK ABOUT IT AND BE HONEST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A MOMENT AND WRITE DOWN AN ANSWER TO THESE QUESTIONS: </dc:title>
  <dc:creator>Alison Cloutier</dc:creator>
  <cp:lastModifiedBy>Alison Cloutier</cp:lastModifiedBy>
  <cp:revision>1</cp:revision>
  <dcterms:modified xsi:type="dcterms:W3CDTF">2019-09-27T14:29:34Z</dcterms:modified>
</cp:coreProperties>
</file>